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layfair Display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Oswald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ad724843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ad724843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ad724843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ad724843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ad724843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ad724843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Omniscience vs special throne.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ad724843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ad724843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ad724843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ad724843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ad724843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ad724843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ad724843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ad724843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ad724843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ad724843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ad724843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ad724843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ad724843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ad724843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ad724843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ad724843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ad7248438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ad7248438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ad6f903f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ad6f903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ad7248438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ad724843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ad724843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ad724843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ad7248438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ad7248438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52d9ab9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52d9ab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c52d9ab9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c52d9ab9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c52d9ab9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c52d9ab9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c52d9ab9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9c52d9ab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c52d9ab9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c52d9ab9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ad72484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ad72484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c52d9ab9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c52d9ab9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ad6f903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ad6f903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ad724843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ad724843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room, principal’s 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not meant to go there.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ad724843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ad724843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d724843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d724843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ad724843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ad724843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ad724843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ad724843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2.jp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l9vn5UvsHvM&amp;ab_channel=BibleProjec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to the Promised Land 1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5247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God meet with Israel?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2"/>
          <p:cNvGrpSpPr/>
          <p:nvPr/>
        </p:nvGrpSpPr>
        <p:grpSpPr>
          <a:xfrm>
            <a:off x="4238606" y="96596"/>
            <a:ext cx="1137448" cy="1137448"/>
            <a:chOff x="1492350" y="2571750"/>
            <a:chExt cx="1952700" cy="1952700"/>
          </a:xfrm>
        </p:grpSpPr>
        <p:sp>
          <p:nvSpPr>
            <p:cNvPr id="152" name="Google Shape;152;p22"/>
            <p:cNvSpPr/>
            <p:nvPr/>
          </p:nvSpPr>
          <p:spPr>
            <a:xfrm>
              <a:off x="1492350" y="2571750"/>
              <a:ext cx="1952700" cy="1952700"/>
            </a:xfrm>
            <a:prstGeom prst="ellipse">
              <a:avLst/>
            </a:prstGeom>
            <a:solidFill>
              <a:schemeClr val="accent5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" name="Google Shape;15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9325" y="2831325"/>
              <a:ext cx="1318749" cy="1318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Tabernacle” Holy Place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429550" y="1111550"/>
            <a:ext cx="4576200" cy="9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u="sng"/>
              <a:t>The Holy of Holies was hidden by a thick curtain </a:t>
            </a:r>
            <a:br>
              <a:rPr lang="en"/>
            </a:br>
            <a:r>
              <a:rPr lang="en"/>
              <a:t>Not just anyone could enter God’s presence.</a:t>
            </a:r>
            <a:br>
              <a:rPr lang="en"/>
            </a:br>
            <a:r>
              <a:rPr lang="en"/>
              <a:t>High Priest can only enter once a year after being super </a:t>
            </a:r>
            <a:r>
              <a:rPr lang="en"/>
              <a:t>ceremonially </a:t>
            </a:r>
            <a:r>
              <a:rPr lang="en"/>
              <a:t>clean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50" y="2195675"/>
            <a:ext cx="4576349" cy="26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5997525" y="1806450"/>
            <a:ext cx="2511900" cy="19671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6504456" y="2062623"/>
            <a:ext cx="1763100" cy="14835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043804" y="2308628"/>
            <a:ext cx="1020600" cy="1020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7091111" y="2662138"/>
            <a:ext cx="8694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YHWH</a:t>
            </a:r>
            <a:endParaRPr sz="17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61" name="Google Shape;161;p22"/>
          <p:cNvGrpSpPr/>
          <p:nvPr/>
        </p:nvGrpSpPr>
        <p:grpSpPr>
          <a:xfrm>
            <a:off x="5997470" y="2980525"/>
            <a:ext cx="594580" cy="594580"/>
            <a:chOff x="4721875" y="3064875"/>
            <a:chExt cx="1894775" cy="1894775"/>
          </a:xfrm>
        </p:grpSpPr>
        <p:pic>
          <p:nvPicPr>
            <p:cNvPr id="162" name="Google Shape;1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2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4238606" y="96596"/>
            <a:ext cx="1137448" cy="1137448"/>
            <a:chOff x="1492350" y="2571750"/>
            <a:chExt cx="1952700" cy="1952700"/>
          </a:xfrm>
        </p:grpSpPr>
        <p:sp>
          <p:nvSpPr>
            <p:cNvPr id="170" name="Google Shape;170;p23"/>
            <p:cNvSpPr/>
            <p:nvPr/>
          </p:nvSpPr>
          <p:spPr>
            <a:xfrm>
              <a:off x="1492350" y="2571750"/>
              <a:ext cx="1952700" cy="1952700"/>
            </a:xfrm>
            <a:prstGeom prst="ellipse">
              <a:avLst/>
            </a:prstGeom>
            <a:solidFill>
              <a:schemeClr val="accent5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1" name="Google Shape;17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9325" y="2831325"/>
              <a:ext cx="1318749" cy="1318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Tabernacle” Holy Place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429550" y="1111550"/>
            <a:ext cx="4576200" cy="9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u="sng"/>
              <a:t>The Holy of Holies was hidden by a thick curtain </a:t>
            </a:r>
            <a:br>
              <a:rPr lang="en"/>
            </a:br>
            <a:r>
              <a:rPr lang="en"/>
              <a:t>Not just anyone could enter God’s presence.</a:t>
            </a:r>
            <a:br>
              <a:rPr lang="en"/>
            </a:br>
            <a:r>
              <a:rPr lang="en"/>
              <a:t>High Priest can only enter once a year after being super ceremonially clean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525" y="249575"/>
            <a:ext cx="3392775" cy="27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50" y="2195675"/>
            <a:ext cx="4576349" cy="26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/>
          <p:nvPr/>
        </p:nvSpPr>
        <p:spPr>
          <a:xfrm>
            <a:off x="5453675" y="3471875"/>
            <a:ext cx="3295200" cy="1137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5844025" y="3720050"/>
            <a:ext cx="1481100" cy="641100"/>
          </a:xfrm>
          <a:prstGeom prst="rect">
            <a:avLst/>
          </a:prstGeom>
          <a:solidFill>
            <a:srgbClr val="ED9BC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5844024" y="3720050"/>
            <a:ext cx="734700" cy="64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YHWH</a:t>
            </a:r>
            <a:br>
              <a:rPr lang="en"/>
            </a:br>
            <a:r>
              <a:rPr lang="en"/>
              <a:t>+ High</a:t>
            </a:r>
            <a:br>
              <a:rPr lang="en"/>
            </a:br>
            <a:r>
              <a:rPr lang="en"/>
              <a:t>Priest</a:t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8702825" y="3743575"/>
            <a:ext cx="129600" cy="6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590425" y="3867800"/>
            <a:ext cx="734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Priests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7445175" y="3743575"/>
            <a:ext cx="1137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Clean</a:t>
            </a:r>
            <a:b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Israelites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5376050" y="3045050"/>
            <a:ext cx="3585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Unclean + non-Israelites waited outside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4"/>
          <p:cNvGrpSpPr/>
          <p:nvPr/>
        </p:nvGrpSpPr>
        <p:grpSpPr>
          <a:xfrm>
            <a:off x="4208331" y="96596"/>
            <a:ext cx="1137448" cy="1137448"/>
            <a:chOff x="1492350" y="2571750"/>
            <a:chExt cx="1952700" cy="1952700"/>
          </a:xfrm>
        </p:grpSpPr>
        <p:sp>
          <p:nvSpPr>
            <p:cNvPr id="188" name="Google Shape;188;p24"/>
            <p:cNvSpPr/>
            <p:nvPr/>
          </p:nvSpPr>
          <p:spPr>
            <a:xfrm>
              <a:off x="1492350" y="2571750"/>
              <a:ext cx="1952700" cy="1952700"/>
            </a:xfrm>
            <a:prstGeom prst="ellipse">
              <a:avLst/>
            </a:prstGeom>
            <a:solidFill>
              <a:schemeClr val="accent5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" name="Google Shape;1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9325" y="2831325"/>
              <a:ext cx="1318749" cy="1318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“Tabernacle” God’s Throne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311700" y="1111550"/>
            <a:ext cx="4108800" cy="9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It was fit for the King</a:t>
            </a:r>
            <a:br>
              <a:rPr b="1" lang="en"/>
            </a:br>
            <a:r>
              <a:rPr lang="en"/>
              <a:t>Ark of the Covenant - God’s Throne from which he lived with Israel in a special way.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God’s presence filled the ark, anyone who touched the ark was struck dead on the spot.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700" y="2675100"/>
            <a:ext cx="3026776" cy="22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7000" y="261050"/>
            <a:ext cx="2895614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7000" y="2724300"/>
            <a:ext cx="28956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5249400" y="2285400"/>
            <a:ext cx="302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Everything was covered in GOLD!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09" name="Google Shape;209;p25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10" name="Google Shape;21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5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 txBox="1"/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6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23" name="Google Shape;22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6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26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2147950" y="2135400"/>
            <a:ext cx="34245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Why do we want to approach God?</a:t>
            </a:r>
            <a:endParaRPr sz="2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8" name="Google Shape;228;p26"/>
          <p:cNvSpPr txBox="1"/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 txBox="1"/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7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40" name="Google Shape;24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7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7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2147950" y="2135400"/>
            <a:ext cx="34245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Why do we want to approach God?</a:t>
            </a:r>
            <a:endParaRPr sz="2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5" name="Google Shape;245;p27"/>
          <p:cNvSpPr txBox="1"/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325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12700" y="1658100"/>
            <a:ext cx="313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we could remove our sin...</a:t>
            </a:r>
            <a:endParaRPr b="1" sz="2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1399617" y="3972275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Purified</a:t>
            </a: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9" name="Google Shape;259;p28"/>
          <p:cNvSpPr txBox="1"/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8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63" name="Google Shape;26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28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8"/>
          <p:cNvSpPr/>
          <p:nvPr/>
        </p:nvSpPr>
        <p:spPr>
          <a:xfrm>
            <a:off x="2028850" y="3086652"/>
            <a:ext cx="341752" cy="423029"/>
          </a:xfrm>
          <a:custGeom>
            <a:rect b="b" l="l" r="r" t="t"/>
            <a:pathLst>
              <a:path extrusionOk="0" h="48680" w="39327">
                <a:moveTo>
                  <a:pt x="16074" y="0"/>
                </a:moveTo>
                <a:lnTo>
                  <a:pt x="16074" y="16992"/>
                </a:lnTo>
                <a:lnTo>
                  <a:pt x="0" y="16992"/>
                </a:lnTo>
                <a:lnTo>
                  <a:pt x="0" y="22503"/>
                </a:lnTo>
                <a:lnTo>
                  <a:pt x="16992" y="22503"/>
                </a:lnTo>
                <a:lnTo>
                  <a:pt x="16992" y="48680"/>
                </a:lnTo>
                <a:lnTo>
                  <a:pt x="23421" y="48680"/>
                </a:lnTo>
                <a:lnTo>
                  <a:pt x="23421" y="22503"/>
                </a:lnTo>
                <a:lnTo>
                  <a:pt x="37658" y="22503"/>
                </a:lnTo>
                <a:lnTo>
                  <a:pt x="39327" y="16275"/>
                </a:lnTo>
                <a:lnTo>
                  <a:pt x="23421" y="16275"/>
                </a:lnTo>
                <a:lnTo>
                  <a:pt x="23421" y="460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Google Shape;267;p28"/>
          <p:cNvSpPr/>
          <p:nvPr/>
        </p:nvSpPr>
        <p:spPr>
          <a:xfrm>
            <a:off x="1459650" y="3098025"/>
            <a:ext cx="387300" cy="42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 txBox="1"/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150" y="1338213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12700" y="1658100"/>
            <a:ext cx="313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we could remove our sin…</a:t>
            </a:r>
            <a:endParaRPr b="1" sz="2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layfair Display"/>
                <a:ea typeface="Playfair Display"/>
                <a:cs typeface="Playfair Display"/>
                <a:sym typeface="Playfair Display"/>
              </a:rPr>
              <a:t>We could approach God!</a:t>
            </a:r>
            <a:endParaRPr b="1"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4283617" y="30538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Purified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0" name="Google Shape;280;p29"/>
          <p:cNvSpPr txBox="1"/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2996750" y="2242920"/>
            <a:ext cx="1882875" cy="1060125"/>
          </a:xfrm>
          <a:custGeom>
            <a:rect b="b" l="l" r="r" t="t"/>
            <a:pathLst>
              <a:path extrusionOk="0" h="42405" w="75315">
                <a:moveTo>
                  <a:pt x="0" y="42405"/>
                </a:moveTo>
                <a:cubicBezTo>
                  <a:pt x="17362" y="39246"/>
                  <a:pt x="24001" y="16255"/>
                  <a:pt x="38117" y="5666"/>
                </a:cubicBezTo>
                <a:cubicBezTo>
                  <a:pt x="48127" y="-1843"/>
                  <a:pt x="62802" y="614"/>
                  <a:pt x="75315" y="61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283" name="Google Shape;283;p29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84" name="Google Shape;284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29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9"/>
          <p:cNvSpPr/>
          <p:nvPr/>
        </p:nvSpPr>
        <p:spPr>
          <a:xfrm>
            <a:off x="5256662" y="2163214"/>
            <a:ext cx="341752" cy="423029"/>
          </a:xfrm>
          <a:custGeom>
            <a:rect b="b" l="l" r="r" t="t"/>
            <a:pathLst>
              <a:path extrusionOk="0" h="48680" w="39327">
                <a:moveTo>
                  <a:pt x="16074" y="0"/>
                </a:moveTo>
                <a:lnTo>
                  <a:pt x="16074" y="16992"/>
                </a:lnTo>
                <a:lnTo>
                  <a:pt x="0" y="16992"/>
                </a:lnTo>
                <a:lnTo>
                  <a:pt x="0" y="22503"/>
                </a:lnTo>
                <a:lnTo>
                  <a:pt x="16992" y="22503"/>
                </a:lnTo>
                <a:lnTo>
                  <a:pt x="16992" y="48680"/>
                </a:lnTo>
                <a:lnTo>
                  <a:pt x="23421" y="48680"/>
                </a:lnTo>
                <a:lnTo>
                  <a:pt x="23421" y="22503"/>
                </a:lnTo>
                <a:lnTo>
                  <a:pt x="37658" y="22503"/>
                </a:lnTo>
                <a:lnTo>
                  <a:pt x="39327" y="16275"/>
                </a:lnTo>
                <a:lnTo>
                  <a:pt x="23421" y="16275"/>
                </a:lnTo>
                <a:lnTo>
                  <a:pt x="23421" y="460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0"/>
          <p:cNvSpPr txBox="1"/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150" y="1338213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12700" y="1658100"/>
            <a:ext cx="313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we could remove our sin…</a:t>
            </a:r>
            <a:endParaRPr b="1" sz="2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layfair Display"/>
                <a:ea typeface="Playfair Display"/>
                <a:cs typeface="Playfair Display"/>
                <a:sym typeface="Playfair Display"/>
              </a:rPr>
              <a:t>We could approach God!</a:t>
            </a:r>
            <a:endParaRPr b="1"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4208092" y="30538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Purified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Living Full Lives!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02" name="Google Shape;302;p30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303" name="Google Shape;30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0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30"/>
          <p:cNvSpPr/>
          <p:nvPr/>
        </p:nvSpPr>
        <p:spPr>
          <a:xfrm>
            <a:off x="5256662" y="2163214"/>
            <a:ext cx="341752" cy="423029"/>
          </a:xfrm>
          <a:custGeom>
            <a:rect b="b" l="l" r="r" t="t"/>
            <a:pathLst>
              <a:path extrusionOk="0" h="48680" w="39327">
                <a:moveTo>
                  <a:pt x="16074" y="0"/>
                </a:moveTo>
                <a:lnTo>
                  <a:pt x="16074" y="16992"/>
                </a:lnTo>
                <a:lnTo>
                  <a:pt x="0" y="16992"/>
                </a:lnTo>
                <a:lnTo>
                  <a:pt x="0" y="22503"/>
                </a:lnTo>
                <a:lnTo>
                  <a:pt x="16992" y="22503"/>
                </a:lnTo>
                <a:lnTo>
                  <a:pt x="16992" y="48680"/>
                </a:lnTo>
                <a:lnTo>
                  <a:pt x="23421" y="48680"/>
                </a:lnTo>
                <a:lnTo>
                  <a:pt x="23421" y="22503"/>
                </a:lnTo>
                <a:lnTo>
                  <a:pt x="37658" y="22503"/>
                </a:lnTo>
                <a:lnTo>
                  <a:pt x="39327" y="16275"/>
                </a:lnTo>
                <a:lnTo>
                  <a:pt x="23421" y="16275"/>
                </a:lnTo>
                <a:lnTo>
                  <a:pt x="23421" y="460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" name="Google Shape;307;p30"/>
          <p:cNvSpPr txBox="1"/>
          <p:nvPr/>
        </p:nvSpPr>
        <p:spPr>
          <a:xfrm>
            <a:off x="4627438" y="2039100"/>
            <a:ext cx="16002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</a:t>
            </a:r>
            <a:r>
              <a:rPr i="1" lang="en"/>
              <a:t>way </a:t>
            </a:r>
            <a:r>
              <a:rPr lang="en"/>
              <a:t>to Holy God is GOD’S WAY</a:t>
            </a:r>
            <a:endParaRPr/>
          </a:p>
        </p:txBody>
      </p:sp>
      <p:sp>
        <p:nvSpPr>
          <p:cNvPr id="313" name="Google Shape;313;p31"/>
          <p:cNvSpPr txBox="1"/>
          <p:nvPr/>
        </p:nvSpPr>
        <p:spPr>
          <a:xfrm>
            <a:off x="185800" y="1125150"/>
            <a:ext cx="42144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Playfair Display"/>
                <a:ea typeface="Playfair Display"/>
                <a:cs typeface="Playfair Display"/>
                <a:sym typeface="Playfair Display"/>
              </a:rPr>
              <a:t>Everything else:</a:t>
            </a:r>
            <a:endParaRPr i="1"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LOVE if you perform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PEACE...for now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MEANING until you find someone better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JOY until you check IG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50" y="1910050"/>
            <a:ext cx="2458449" cy="12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500" y="2967073"/>
            <a:ext cx="1828450" cy="157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0118" y="1216825"/>
            <a:ext cx="1475475" cy="177057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so far...can you name each event?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7581" y="2967075"/>
            <a:ext cx="1475486" cy="16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6300" y="1162825"/>
            <a:ext cx="2534350" cy="190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7313" y="2806237"/>
            <a:ext cx="1577399" cy="19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525" y="1588809"/>
            <a:ext cx="1828451" cy="1694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</a:t>
            </a:r>
            <a:r>
              <a:rPr i="1" lang="en"/>
              <a:t>way </a:t>
            </a:r>
            <a:r>
              <a:rPr lang="en"/>
              <a:t>to Holy God is GOD’S WAY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3994100" y="1125150"/>
            <a:ext cx="49944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Playfair Display"/>
                <a:ea typeface="Playfair Display"/>
                <a:cs typeface="Playfair Display"/>
                <a:sym typeface="Playfair Display"/>
              </a:rPr>
              <a:t>Through Jesus:</a:t>
            </a:r>
            <a:endParaRPr i="1"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LOVE you can’t lose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 that death cannot steal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MEANING that will satisfy forever</a:t>
            </a:r>
            <a:endParaRPr sz="2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JOY at always being with the one you love</a:t>
            </a:r>
            <a:endParaRPr sz="2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BEAUTY that you’ll never get bored of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...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KINDNESS JUSTICE | MEANING | FULL LIFE | </a:t>
            </a:r>
            <a:b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 with GOD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185800" y="1125150"/>
            <a:ext cx="42144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Everything else:</a:t>
            </a:r>
            <a:endParaRPr i="1"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LOVE if you perform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PEACE...for now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MEANING until you find someone better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JOY until you check IG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for Today</a:t>
            </a:r>
            <a:endParaRPr/>
          </a:p>
        </p:txBody>
      </p:sp>
      <p:sp>
        <p:nvSpPr>
          <p:cNvPr id="326" name="Google Shape;326;p3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Old Testament, God lived with his people, but he was too holy for them to come near so a special tent was needed.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But for us, God can live in our hearts because of Jesus’ life and death and resurrection.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idx="1" type="body"/>
          </p:nvPr>
        </p:nvSpPr>
        <p:spPr>
          <a:xfrm>
            <a:off x="311700" y="730700"/>
            <a:ext cx="4315500" cy="4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Who purified sinful man to bring us to God?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When they were thirsty in the desert, what did the Israelites do to God?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The decorations of were so royal to be fit for a ____.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The items and interior of this were covered in ____.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A thick _______ separated the presence of God from the priests to protect them.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On what item did God’s presence appear to Israel?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Who was the one person allowed to be in God’s presence once a year?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What was the name of the inner chamber where the ark was kept?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What is the personal name of God that He revealed to us?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________ describes how God is so separate from humans in purity and status.</a:t>
            </a:r>
            <a:endParaRPr/>
          </a:p>
        </p:txBody>
      </p:sp>
      <p:sp>
        <p:nvSpPr>
          <p:cNvPr id="332" name="Google Shape;332;p34"/>
          <p:cNvSpPr txBox="1"/>
          <p:nvPr>
            <p:ph type="title"/>
          </p:nvPr>
        </p:nvSpPr>
        <p:spPr>
          <a:xfrm>
            <a:off x="311700" y="15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- How did God meet the Israelites?</a:t>
            </a:r>
            <a:endParaRPr/>
          </a:p>
        </p:txBody>
      </p:sp>
      <p:grpSp>
        <p:nvGrpSpPr>
          <p:cNvPr id="333" name="Google Shape;333;p34"/>
          <p:cNvGrpSpPr/>
          <p:nvPr/>
        </p:nvGrpSpPr>
        <p:grpSpPr>
          <a:xfrm>
            <a:off x="4627200" y="883100"/>
            <a:ext cx="4315499" cy="3909525"/>
            <a:chOff x="4627200" y="883100"/>
            <a:chExt cx="4315499" cy="3909525"/>
          </a:xfrm>
        </p:grpSpPr>
        <p:pic>
          <p:nvPicPr>
            <p:cNvPr id="334" name="Google Shape;334;p34"/>
            <p:cNvPicPr preferRelativeResize="0"/>
            <p:nvPr/>
          </p:nvPicPr>
          <p:blipFill rotWithShape="1">
            <a:blip r:embed="rId3">
              <a:alphaModFix/>
            </a:blip>
            <a:srcRect b="19633" l="0" r="16022" t="0"/>
            <a:stretch/>
          </p:blipFill>
          <p:spPr>
            <a:xfrm>
              <a:off x="4627200" y="883100"/>
              <a:ext cx="4315499" cy="3158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4"/>
            <p:cNvPicPr preferRelativeResize="0"/>
            <p:nvPr/>
          </p:nvPicPr>
          <p:blipFill rotWithShape="1">
            <a:blip r:embed="rId3">
              <a:alphaModFix/>
            </a:blip>
            <a:srcRect b="4475" l="1052" r="46341" t="86487"/>
            <a:stretch/>
          </p:blipFill>
          <p:spPr>
            <a:xfrm>
              <a:off x="5281100" y="4136172"/>
              <a:ext cx="2703474" cy="35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4"/>
            <p:cNvPicPr preferRelativeResize="0"/>
            <p:nvPr/>
          </p:nvPicPr>
          <p:blipFill rotWithShape="1">
            <a:blip r:embed="rId3">
              <a:alphaModFix/>
            </a:blip>
            <a:srcRect b="3601" l="54240" r="2965" t="87362"/>
            <a:stretch/>
          </p:blipFill>
          <p:spPr>
            <a:xfrm>
              <a:off x="5556527" y="4437500"/>
              <a:ext cx="2199151" cy="35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4"/>
            <p:cNvSpPr txBox="1"/>
            <p:nvPr/>
          </p:nvSpPr>
          <p:spPr>
            <a:xfrm>
              <a:off x="6633750" y="10034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S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38" name="Google Shape;338;p34"/>
            <p:cNvSpPr txBox="1"/>
            <p:nvPr/>
          </p:nvSpPr>
          <p:spPr>
            <a:xfrm>
              <a:off x="6328950" y="13082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M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39" name="Google Shape;339;p34"/>
            <p:cNvSpPr txBox="1"/>
            <p:nvPr/>
          </p:nvSpPr>
          <p:spPr>
            <a:xfrm>
              <a:off x="6938550" y="22226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N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0" name="Google Shape;340;p34"/>
            <p:cNvSpPr txBox="1"/>
            <p:nvPr/>
          </p:nvSpPr>
          <p:spPr>
            <a:xfrm>
              <a:off x="7700550" y="25274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C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1" name="Google Shape;341;p34"/>
            <p:cNvSpPr txBox="1"/>
            <p:nvPr/>
          </p:nvSpPr>
          <p:spPr>
            <a:xfrm>
              <a:off x="6328950" y="25274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K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2" name="Google Shape;342;p34"/>
            <p:cNvSpPr txBox="1"/>
            <p:nvPr/>
          </p:nvSpPr>
          <p:spPr>
            <a:xfrm>
              <a:off x="6938550" y="28322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R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3" name="Google Shape;343;p34"/>
            <p:cNvSpPr txBox="1"/>
            <p:nvPr/>
          </p:nvSpPr>
          <p:spPr>
            <a:xfrm>
              <a:off x="6024150" y="31370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H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4" name="Google Shape;344;p34"/>
            <p:cNvSpPr txBox="1"/>
            <p:nvPr/>
          </p:nvSpPr>
          <p:spPr>
            <a:xfrm>
              <a:off x="6024150" y="34418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Y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5" name="Google Shape;345;p34"/>
            <p:cNvSpPr txBox="1"/>
            <p:nvPr/>
          </p:nvSpPr>
          <p:spPr>
            <a:xfrm>
              <a:off x="6024150" y="37466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H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346" name="Google Shape;346;p34"/>
          <p:cNvSpPr txBox="1"/>
          <p:nvPr/>
        </p:nvSpPr>
        <p:spPr>
          <a:xfrm>
            <a:off x="6176550" y="2222650"/>
            <a:ext cx="2103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U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7395750" y="3137050"/>
            <a:ext cx="2103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6024150" y="2832250"/>
            <a:ext cx="2103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H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6481350" y="1308250"/>
            <a:ext cx="2103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P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</a:t>
            </a:r>
            <a:r>
              <a:rPr i="1" lang="en"/>
              <a:t>way </a:t>
            </a:r>
            <a:r>
              <a:rPr lang="en"/>
              <a:t>to Holy God is GOD’S WAY</a:t>
            </a:r>
            <a:endParaRPr/>
          </a:p>
        </p:txBody>
      </p:sp>
      <p:sp>
        <p:nvSpPr>
          <p:cNvPr id="355" name="Google Shape;355;p35"/>
          <p:cNvSpPr txBox="1"/>
          <p:nvPr/>
        </p:nvSpPr>
        <p:spPr>
          <a:xfrm>
            <a:off x="3994100" y="1125150"/>
            <a:ext cx="49944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Playfair Display"/>
                <a:ea typeface="Playfair Display"/>
                <a:cs typeface="Playfair Display"/>
                <a:sym typeface="Playfair Display"/>
              </a:rPr>
              <a:t>Through Jesus:</a:t>
            </a:r>
            <a:endParaRPr i="1"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LOVE you can’t lose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 that death cannot steal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MEANING that will satisfy forever</a:t>
            </a:r>
            <a:endParaRPr sz="2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JOY at always being with the one you love</a:t>
            </a:r>
            <a:endParaRPr sz="2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BEAUTY that you’ll never get bored of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...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KINDNESS JUSTICE | MEANING | FULL LIFE | </a:t>
            </a:r>
            <a:b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 with GOD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185800" y="1125150"/>
            <a:ext cx="42144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Everything else:</a:t>
            </a:r>
            <a:endParaRPr i="1"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LOVE if you perform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PEACE...for now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MEANING until you find someone better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JOY until you check IG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76" y="309075"/>
            <a:ext cx="7697052" cy="43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for Week 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311700" y="11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so far...</a:t>
            </a:r>
            <a:endParaRPr/>
          </a:p>
        </p:txBody>
      </p:sp>
      <p:sp>
        <p:nvSpPr>
          <p:cNvPr id="372" name="Google Shape;372;p38"/>
          <p:cNvSpPr txBox="1"/>
          <p:nvPr>
            <p:ph idx="4294967295" type="body"/>
          </p:nvPr>
        </p:nvSpPr>
        <p:spPr>
          <a:xfrm>
            <a:off x="311700" y="874850"/>
            <a:ext cx="4791900" cy="24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 rescued his people from slavery and asks them to live like they have been set free.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/>
          <p:cNvSpPr txBox="1"/>
          <p:nvPr/>
        </p:nvSpPr>
        <p:spPr>
          <a:xfrm>
            <a:off x="4572000" y="2936400"/>
            <a:ext cx="40560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...but Israel keeps falling back into idolatry and complaining against God despite seeing all the miracles and his power to save them and crush the Egyptians</a:t>
            </a:r>
            <a:endParaRPr/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75" y="1562150"/>
            <a:ext cx="2927600" cy="334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075" y="996875"/>
            <a:ext cx="2586033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9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 txBox="1"/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p39"/>
          <p:cNvSpPr txBox="1"/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385" name="Google Shape;3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389" name="Google Shape;3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39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0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0"/>
          <p:cNvSpPr txBox="1"/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150" y="1338213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0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2" name="Google Shape;402;p40"/>
          <p:cNvSpPr txBox="1"/>
          <p:nvPr/>
        </p:nvSpPr>
        <p:spPr>
          <a:xfrm>
            <a:off x="12700" y="1658100"/>
            <a:ext cx="313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we could remove our sin…</a:t>
            </a:r>
            <a:endParaRPr b="1" sz="2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layfair Display"/>
                <a:ea typeface="Playfair Display"/>
                <a:cs typeface="Playfair Display"/>
                <a:sym typeface="Playfair Display"/>
              </a:rPr>
              <a:t>We could approach God!</a:t>
            </a:r>
            <a:endParaRPr b="1"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4283617" y="30538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Purified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4" name="Google Shape;404;p40"/>
          <p:cNvSpPr txBox="1"/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2996750" y="2242920"/>
            <a:ext cx="1882875" cy="1060125"/>
          </a:xfrm>
          <a:custGeom>
            <a:rect b="b" l="l" r="r" t="t"/>
            <a:pathLst>
              <a:path extrusionOk="0" h="42405" w="75315">
                <a:moveTo>
                  <a:pt x="0" y="42405"/>
                </a:moveTo>
                <a:cubicBezTo>
                  <a:pt x="17362" y="39246"/>
                  <a:pt x="24001" y="16255"/>
                  <a:pt x="38117" y="5666"/>
                </a:cubicBezTo>
                <a:cubicBezTo>
                  <a:pt x="48127" y="-1843"/>
                  <a:pt x="62802" y="614"/>
                  <a:pt x="75315" y="61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407" name="Google Shape;407;p40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408" name="Google Shape;40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40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40"/>
          <p:cNvSpPr/>
          <p:nvPr/>
        </p:nvSpPr>
        <p:spPr>
          <a:xfrm>
            <a:off x="5256662" y="2163214"/>
            <a:ext cx="341752" cy="423029"/>
          </a:xfrm>
          <a:custGeom>
            <a:rect b="b" l="l" r="r" t="t"/>
            <a:pathLst>
              <a:path extrusionOk="0" h="48680" w="39327">
                <a:moveTo>
                  <a:pt x="16074" y="0"/>
                </a:moveTo>
                <a:lnTo>
                  <a:pt x="16074" y="16992"/>
                </a:lnTo>
                <a:lnTo>
                  <a:pt x="0" y="16992"/>
                </a:lnTo>
                <a:lnTo>
                  <a:pt x="0" y="22503"/>
                </a:lnTo>
                <a:lnTo>
                  <a:pt x="16992" y="22503"/>
                </a:lnTo>
                <a:lnTo>
                  <a:pt x="16992" y="48680"/>
                </a:lnTo>
                <a:lnTo>
                  <a:pt x="23421" y="48680"/>
                </a:lnTo>
                <a:lnTo>
                  <a:pt x="23421" y="22503"/>
                </a:lnTo>
                <a:lnTo>
                  <a:pt x="37658" y="22503"/>
                </a:lnTo>
                <a:lnTo>
                  <a:pt x="39327" y="16275"/>
                </a:lnTo>
                <a:lnTo>
                  <a:pt x="23421" y="16275"/>
                </a:lnTo>
                <a:lnTo>
                  <a:pt x="23421" y="460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type="title"/>
          </p:nvPr>
        </p:nvSpPr>
        <p:spPr>
          <a:xfrm>
            <a:off x="311700" y="168350"/>
            <a:ext cx="46941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 told Moses to build the </a:t>
            </a:r>
            <a:r>
              <a:rPr lang="en"/>
              <a:t>“Tabernacle” </a:t>
            </a:r>
            <a:endParaRPr/>
          </a:p>
        </p:txBody>
      </p:sp>
      <p:pic>
        <p:nvPicPr>
          <p:cNvPr id="417" name="Google Shape;4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525" y="249575"/>
            <a:ext cx="3392775" cy="27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50" y="1396675"/>
            <a:ext cx="4576349" cy="26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1"/>
          <p:cNvSpPr/>
          <p:nvPr/>
        </p:nvSpPr>
        <p:spPr>
          <a:xfrm>
            <a:off x="5453675" y="3471875"/>
            <a:ext cx="3295200" cy="1137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5844025" y="3720050"/>
            <a:ext cx="1481100" cy="641100"/>
          </a:xfrm>
          <a:prstGeom prst="rect">
            <a:avLst/>
          </a:prstGeom>
          <a:solidFill>
            <a:srgbClr val="ED9BC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1"/>
          <p:cNvSpPr/>
          <p:nvPr/>
        </p:nvSpPr>
        <p:spPr>
          <a:xfrm>
            <a:off x="5844024" y="3720050"/>
            <a:ext cx="734700" cy="64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YHWH</a:t>
            </a:r>
            <a:br>
              <a:rPr lang="en"/>
            </a:br>
            <a:r>
              <a:rPr lang="en"/>
              <a:t>+ High</a:t>
            </a:r>
            <a:br>
              <a:rPr lang="en"/>
            </a:br>
            <a:r>
              <a:rPr lang="en"/>
              <a:t>Priest</a:t>
            </a: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8702825" y="3743575"/>
            <a:ext cx="129600" cy="64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 txBox="1"/>
          <p:nvPr/>
        </p:nvSpPr>
        <p:spPr>
          <a:xfrm>
            <a:off x="6590425" y="3867800"/>
            <a:ext cx="734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Priests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7445175" y="3743575"/>
            <a:ext cx="1137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Clean</a:t>
            </a:r>
            <a:b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Israelites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5376050" y="3045050"/>
            <a:ext cx="3585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Unclean + non-Israelites waited outside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1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so far...</a:t>
            </a:r>
            <a:endParaRPr/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311700" y="874850"/>
            <a:ext cx="3837000" cy="24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 rescued his people and asks them to live like they have been set free.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4572000" y="2936400"/>
            <a:ext cx="40560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...but Israel keeps falling back into idolatry and complaining against God despite seeing all the miracles and his power to save them and crush the Egyptians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75" y="1562150"/>
            <a:ext cx="2927600" cy="334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075" y="996875"/>
            <a:ext cx="2586033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before Moses could build the tabernacle, he caught the Israelites doing a terrible and evil thing...</a:t>
            </a:r>
            <a:endParaRPr/>
          </a:p>
        </p:txBody>
      </p:sp>
      <p:pic>
        <p:nvPicPr>
          <p:cNvPr id="431" name="Google Shape;4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775" y="1548050"/>
            <a:ext cx="2537975" cy="31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for Today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Old Testament, God lived with his people, but he was too holy for them to come near so a special tent was needed.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But for us, God can live in our hearts because of Jesus’ life and death and resurrection.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God’s Holiness</a:t>
            </a:r>
            <a:endParaRPr/>
          </a:p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have you heard the word “Holy” before?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do you think it means?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https://www.youtube.com/watch?v=l9vn5UvsHvM&amp;ab_channel=BibleProject</a:t>
            </a:r>
            <a:r>
              <a:rPr lang="en"/>
              <a:t> </a:t>
            </a:r>
            <a:endParaRPr/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Holiness?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6217525" y="1981300"/>
            <a:ext cx="27705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8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105" name="Google Shape;10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8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fmla="val 2352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18"/>
          <p:cNvGrpSpPr/>
          <p:nvPr/>
        </p:nvGrpSpPr>
        <p:grpSpPr>
          <a:xfrm>
            <a:off x="4145288" y="1337600"/>
            <a:ext cx="1894775" cy="2010850"/>
            <a:chOff x="4172000" y="893250"/>
            <a:chExt cx="1894775" cy="2010850"/>
          </a:xfrm>
        </p:grpSpPr>
        <p:pic>
          <p:nvPicPr>
            <p:cNvPr id="109" name="Google Shape;10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2000" y="100932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8"/>
            <p:cNvSpPr txBox="1"/>
            <p:nvPr/>
          </p:nvSpPr>
          <p:spPr>
            <a:xfrm>
              <a:off x="4761050" y="893250"/>
              <a:ext cx="6813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highlight>
                    <a:srgbClr val="FFFFFF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Moses</a:t>
              </a:r>
              <a:endParaRPr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111" name="Google Shape;111;p18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Everyone else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2778625" y="996200"/>
            <a:ext cx="3990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44250" y="218900"/>
            <a:ext cx="8455500" cy="46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</a:rPr>
              <a:t>God is Holy and all evil gets burnt up near him</a:t>
            </a:r>
            <a:endParaRPr>
              <a:highlight>
                <a:schemeClr val="accent3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</a:rPr>
              <a:t>But he wants to live with his people</a:t>
            </a:r>
            <a:endParaRPr>
              <a:highlight>
                <a:schemeClr val="accent5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How would you solve this problem?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 rot="5400000">
            <a:off x="3455525" y="-3455550"/>
            <a:ext cx="2239500" cy="91506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 rot="-5400000">
            <a:off x="3435750" y="-568050"/>
            <a:ext cx="2272500" cy="9150600"/>
          </a:xfrm>
          <a:prstGeom prst="flowChartDelay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125350" y="3534775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SINFUL MAN</a:t>
            </a:r>
            <a:endParaRPr sz="36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1125350" y="613425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layfair Display"/>
                <a:ea typeface="Playfair Display"/>
                <a:cs typeface="Playfair Display"/>
                <a:sym typeface="Playfair Display"/>
              </a:rPr>
              <a:t>HOLY GOD</a:t>
            </a:r>
            <a:endParaRPr b="1"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" y="3313300"/>
            <a:ext cx="1318749" cy="13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679" y="3381354"/>
            <a:ext cx="1318750" cy="13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750" y="3464425"/>
            <a:ext cx="1235725" cy="12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450" y="3150525"/>
            <a:ext cx="1540100" cy="15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 rot="-5400000">
            <a:off x="3435750" y="-568050"/>
            <a:ext cx="2272500" cy="9150600"/>
          </a:xfrm>
          <a:prstGeom prst="flowChartDelay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2927350" y="1361925"/>
            <a:ext cx="3000600" cy="25389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 rot="5400000">
            <a:off x="3455525" y="-3455550"/>
            <a:ext cx="2239500" cy="91506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1125350" y="3839575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SINFUL MAN</a:t>
            </a:r>
            <a:endParaRPr sz="36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125350" y="613425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layfair Display"/>
                <a:ea typeface="Playfair Display"/>
                <a:cs typeface="Playfair Display"/>
                <a:sym typeface="Playfair Display"/>
              </a:rPr>
              <a:t>HOLY GOD</a:t>
            </a:r>
            <a:endParaRPr b="1"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" y="3618100"/>
            <a:ext cx="1318749" cy="13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679" y="3686154"/>
            <a:ext cx="1318750" cy="13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750" y="3769225"/>
            <a:ext cx="1235725" cy="12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450" y="3455325"/>
            <a:ext cx="1540100" cy="15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3455600" y="1502625"/>
            <a:ext cx="1952700" cy="19527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2575" y="1762200"/>
            <a:ext cx="1318749" cy="13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5859750" y="2173350"/>
            <a:ext cx="2881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Special tent of meeting - Exodus 25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496725" y="3281625"/>
            <a:ext cx="2881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Purification zone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